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3" r:id="rId9"/>
    <p:sldId id="264" r:id="rId10"/>
    <p:sldId id="284" r:id="rId11"/>
    <p:sldId id="285" r:id="rId12"/>
    <p:sldId id="286" r:id="rId13"/>
    <p:sldId id="265" r:id="rId14"/>
    <p:sldId id="266" r:id="rId15"/>
    <p:sldId id="287" r:id="rId16"/>
  </p:sldIdLst>
  <p:sldSz cx="9144000" cy="5143500" type="screen16x9"/>
  <p:notesSz cx="6858000" cy="9144000"/>
  <p:embeddedFontLst>
    <p:embeddedFont>
      <p:font typeface="Fira Sans" panose="020B0604020202020204" charset="0"/>
      <p:regular r:id="rId18"/>
      <p:bold r:id="rId19"/>
      <p:italic r:id="rId20"/>
      <p:boldItalic r:id="rId21"/>
    </p:embeddedFont>
    <p:embeddedFont>
      <p:font typeface="Fira Sans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y Hoover" initials="JH" lastIdx="1" clrIdx="0">
    <p:extLst>
      <p:ext uri="{19B8F6BF-5375-455C-9EA6-DF929625EA0E}">
        <p15:presenceInfo xmlns:p15="http://schemas.microsoft.com/office/powerpoint/2012/main" userId="fcec8fb1fa9fb0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FBA27-102D-4585-B004-4778115E8049}" v="1" dt="2019-06-13T01:22:21.379"/>
    <p1510:client id="{8DDEBD11-DAC2-4883-9346-64F0CC13EB0D}" v="86" dt="2019-06-13T23:28:59.587"/>
  </p1510:revLst>
</p1510:revInfo>
</file>

<file path=ppt/tableStyles.xml><?xml version="1.0" encoding="utf-8"?>
<a:tblStyleLst xmlns:a="http://schemas.openxmlformats.org/drawingml/2006/main" def="{A722D185-F201-4005-BDEF-CFED830FD05D}">
  <a:tblStyle styleId="{A722D185-F201-4005-BDEF-CFED830FD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3T18:51:42.08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Originally part of Mayo family plantation. I was named for General Scott who was a her of the War of 1812.  At the turn of the 20</a:t>
            </a:r>
            <a:r>
              <a:rPr lang="en-US" baseline="30000" dirty="0"/>
              <a:t>th</a:t>
            </a:r>
            <a:r>
              <a:rPr lang="en-US" dirty="0"/>
              <a:t> century businesses flocked to it as a transport hub.  The 90’s saw a decline but as of the late 2000’s it has become a vibrant entertainment hub due to rezoning.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neighborhood was added to the National Register of Historic Places in 2005.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Pulled housing value data from Zillow data dump.  1996 to 2018.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Scott’s Addition RVA </a:t>
            </a:r>
            <a:br>
              <a:rPr lang="en-US" dirty="0"/>
            </a:br>
            <a:r>
              <a:rPr lang="en-US" dirty="0"/>
              <a:t>Gentrification Analysis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B00F0-23AB-4C73-A670-B5D0C7E40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8D650-3E75-43A1-AB77-F72A3A65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5" y="196801"/>
            <a:ext cx="7443861" cy="701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6A64E-9FA8-4AC5-8BBF-49726448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" y="1404968"/>
            <a:ext cx="4486829" cy="2170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25941-8718-4D72-9F22-3327394F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4968"/>
            <a:ext cx="4346948" cy="21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907A7-3283-450D-B247-48101EFC4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8FD27-5EDE-4089-93C8-ED93B91F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97" y="1179871"/>
            <a:ext cx="4120205" cy="2883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6F2DA-867F-4C82-BB24-E98FDCA5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68" y="196801"/>
            <a:ext cx="744386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2D2F1-FF8D-4851-9693-4F3AB851F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5697" y="126058"/>
            <a:ext cx="5790300" cy="1159800"/>
          </a:xfrm>
        </p:spPr>
        <p:txBody>
          <a:bodyPr/>
          <a:lstStyle/>
          <a:p>
            <a:r>
              <a:rPr lang="en-US" sz="2400" dirty="0"/>
              <a:t>Neighborhood Makeup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CEFB0-235C-4BFD-879B-8E6E0781E3C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6313" y="0"/>
            <a:ext cx="547687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F258E-7C96-4224-B1E1-D9CC8852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1206517"/>
            <a:ext cx="3550214" cy="3749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AE3B2-5383-4147-B4DB-E9DA38B1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48" y="554538"/>
            <a:ext cx="2937878" cy="44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4" name="Google Shape;374;p27"/>
          <p:cNvSpPr txBox="1">
            <a:spLocks noGrp="1"/>
          </p:cNvSpPr>
          <p:nvPr>
            <p:ph type="title" idx="4294967295"/>
          </p:nvPr>
        </p:nvSpPr>
        <p:spPr>
          <a:xfrm>
            <a:off x="0" y="393700"/>
            <a:ext cx="7445375" cy="665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75" name="Google Shape;375;p27"/>
          <p:cNvSpPr txBox="1">
            <a:spLocks noGrp="1"/>
          </p:cNvSpPr>
          <p:nvPr>
            <p:ph type="body" idx="4294967295"/>
          </p:nvPr>
        </p:nvSpPr>
        <p:spPr>
          <a:xfrm>
            <a:off x="0" y="1409700"/>
            <a:ext cx="3346450" cy="3109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138" y="1410499"/>
            <a:ext cx="3109500" cy="310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>
            <a:spLocks noGrp="1"/>
          </p:cNvSpPr>
          <p:nvPr>
            <p:ph type="title" idx="4294967295"/>
          </p:nvPr>
        </p:nvSpPr>
        <p:spPr>
          <a:xfrm>
            <a:off x="2194950" y="196801"/>
            <a:ext cx="4754100" cy="800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Limitations</a:t>
            </a:r>
            <a:endParaRPr sz="2400" dirty="0"/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52F10-DDBF-4D81-AB07-59E99ACC6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1" y="1615597"/>
            <a:ext cx="2402032" cy="1487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2DCC34-9A1A-4411-B145-531A93904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1" y="1615597"/>
            <a:ext cx="2408129" cy="148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99BD3-B11A-4339-BFA4-3ACF3316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76" y="1574300"/>
            <a:ext cx="2426418" cy="14875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D9AF0-6666-4D41-8E34-991CDB9BA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FE6AF-9171-4109-A46B-328D7C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4" y="1232229"/>
            <a:ext cx="4182643" cy="2788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34C7-46E8-4EE3-9814-FE522B39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06" y="1232229"/>
            <a:ext cx="3782470" cy="2836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26D4E-68CE-4E78-BDDB-223D142A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8" y="196801"/>
            <a:ext cx="7449958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is gentrification?</a:t>
            </a:r>
            <a:endParaRPr sz="2400" dirty="0"/>
          </a:p>
        </p:txBody>
      </p:sp>
      <p:sp>
        <p:nvSpPr>
          <p:cNvPr id="302" name="Google Shape;302;p19"/>
          <p:cNvSpPr txBox="1">
            <a:spLocks noGrp="1"/>
          </p:cNvSpPr>
          <p:nvPr>
            <p:ph type="body" idx="4294967295"/>
          </p:nvPr>
        </p:nvSpPr>
        <p:spPr>
          <a:xfrm>
            <a:off x="4680827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351C75"/>
                </a:solidFill>
              </a:rPr>
              <a:t>Gentrification </a:t>
            </a:r>
            <a:r>
              <a:rPr lang="en-US" sz="1600" dirty="0">
                <a:solidFill>
                  <a:srgbClr val="351C75"/>
                </a:solidFill>
              </a:rPr>
              <a:t>can be evident by changes in amenities, productivity, access, and prices.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351C75"/>
                </a:solidFill>
              </a:rPr>
              <a:t>Gentrified neighborhoods tend to be old and deteriorated but structurally sound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sz="1300" b="1" dirty="0">
              <a:solidFill>
                <a:srgbClr val="351C75"/>
              </a:solidFill>
            </a:endParaRPr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4294967295"/>
          </p:nvPr>
        </p:nvSpPr>
        <p:spPr>
          <a:xfrm>
            <a:off x="849050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351C75"/>
                </a:solidFill>
              </a:rPr>
              <a:t>Gentrification</a:t>
            </a:r>
            <a:r>
              <a:rPr lang="en-US" sz="1600" dirty="0">
                <a:solidFill>
                  <a:srgbClr val="351C75"/>
                </a:solidFill>
              </a:rPr>
              <a:t> is the process of renovating and improving a house or district so it conforms to middle class taste.</a:t>
            </a:r>
            <a:endParaRPr sz="1600" dirty="0">
              <a:solidFill>
                <a:srgbClr val="351C75"/>
              </a:solidFill>
            </a:endParaRPr>
          </a:p>
        </p:txBody>
      </p:sp>
      <p:sp>
        <p:nvSpPr>
          <p:cNvPr id="304" name="Google Shape;304;p19"/>
          <p:cNvSpPr txBox="1">
            <a:spLocks noGrp="1"/>
          </p:cNvSpPr>
          <p:nvPr>
            <p:ph type="body" idx="4294967295"/>
          </p:nvPr>
        </p:nvSpPr>
        <p:spPr>
          <a:xfrm>
            <a:off x="849050" y="3467975"/>
            <a:ext cx="7446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rgbClr val="A64D79"/>
                </a:solidFill>
              </a:rPr>
              <a:t>Source: philadelphiafed.com</a:t>
            </a:r>
            <a:endParaRPr sz="800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A64D79"/>
              </a:solidFill>
            </a:endParaRPr>
          </a:p>
        </p:txBody>
      </p:sp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ctrTitle" idx="4294967295"/>
          </p:nvPr>
        </p:nvSpPr>
        <p:spPr>
          <a:xfrm>
            <a:off x="1275150" y="303248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do we care?</a:t>
            </a:r>
            <a:endParaRPr sz="2400" dirty="0"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294967295"/>
          </p:nvPr>
        </p:nvSpPr>
        <p:spPr>
          <a:xfrm>
            <a:off x="1275150" y="1013648"/>
            <a:ext cx="6593700" cy="311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400" b="1" dirty="0"/>
              <a:t>Seeing if data can support anecdotal evidence</a:t>
            </a:r>
          </a:p>
          <a:p>
            <a:pPr marL="285750" indent="-285750"/>
            <a:r>
              <a:rPr lang="en-US" sz="2400" b="1" dirty="0"/>
              <a:t>Using findings to predict future neighborhood gentrification trends</a:t>
            </a:r>
          </a:p>
          <a:p>
            <a:pPr marL="285750" indent="-285750"/>
            <a:r>
              <a:rPr lang="en-US" sz="2400" b="1" dirty="0"/>
              <a:t>Use findings to determine the impact of displacement </a:t>
            </a:r>
          </a:p>
        </p:txBody>
      </p:sp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ctrTitle"/>
          </p:nvPr>
        </p:nvSpPr>
        <p:spPr>
          <a:xfrm>
            <a:off x="1716944" y="119939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What is Scott’s Addition?</a:t>
            </a:r>
            <a:endParaRPr sz="2400" dirty="0"/>
          </a:p>
        </p:txBody>
      </p:sp>
      <p:pic>
        <p:nvPicPr>
          <p:cNvPr id="1026" name="Picture 2" descr="Image result for scotts addition">
            <a:extLst>
              <a:ext uri="{FF2B5EF4-FFF2-40B4-BE49-F238E27FC236}">
                <a16:creationId xmlns:a16="http://schemas.microsoft.com/office/drawing/2014/main" id="{CCB4AB02-FDD8-4F4C-9369-38F25E16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71" y="1079550"/>
            <a:ext cx="3427966" cy="271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otts addition map">
            <a:extLst>
              <a:ext uri="{FF2B5EF4-FFF2-40B4-BE49-F238E27FC236}">
                <a16:creationId xmlns:a16="http://schemas.microsoft.com/office/drawing/2014/main" id="{7D7EA001-18E5-41DA-9082-8C3D4626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45" y="1074976"/>
            <a:ext cx="4287132" cy="27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Image result for boulevARD ADULT BOOK STORE">
            <a:extLst>
              <a:ext uri="{FF2B5EF4-FFF2-40B4-BE49-F238E27FC236}">
                <a16:creationId xmlns:a16="http://schemas.microsoft.com/office/drawing/2014/main" id="{09065EDD-E56B-46A9-AB67-77ECB42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5" y="1291958"/>
            <a:ext cx="4149590" cy="30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n su boca boulevard">
            <a:extLst>
              <a:ext uri="{FF2B5EF4-FFF2-40B4-BE49-F238E27FC236}">
                <a16:creationId xmlns:a16="http://schemas.microsoft.com/office/drawing/2014/main" id="{5D506093-5193-4F9D-BB72-9BFBBABB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15" y="1291958"/>
            <a:ext cx="4652682" cy="310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81EDE-7976-4DBF-AAE9-4B3CD5774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1" y="292110"/>
            <a:ext cx="7449958" cy="7011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to approach this problem?</a:t>
            </a:r>
            <a:endParaRPr sz="2400" dirty="0"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Housing Data</a:t>
            </a:r>
            <a:endParaRPr sz="3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Crime Data</a:t>
            </a:r>
            <a:endParaRPr sz="3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-US" sz="3200" dirty="0"/>
              <a:t>Neighborhood Makeup</a:t>
            </a:r>
            <a:endParaRPr sz="3200"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Housing Value Data Analysis</a:t>
            </a:r>
            <a:endParaRPr sz="2400" dirty="0"/>
          </a:p>
        </p:txBody>
      </p:sp>
      <p:sp>
        <p:nvSpPr>
          <p:cNvPr id="360" name="Google Shape;360;p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00AB9-8AB4-44C5-9396-9168E0FF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48" y="1000245"/>
            <a:ext cx="5640859" cy="3826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E2F4-BCAD-469C-BD0C-3D49A4D9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Value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E825E-366B-4617-8B5D-BD7194196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F1236-47AD-41C7-96FF-E58D1258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85" y="1171177"/>
            <a:ext cx="6244590" cy="3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1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title" idx="4294967295"/>
          </p:nvPr>
        </p:nvSpPr>
        <p:spPr>
          <a:xfrm>
            <a:off x="607634" y="196801"/>
            <a:ext cx="7445375" cy="665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Crime Data</a:t>
            </a:r>
            <a:endParaRPr sz="2400" dirty="0"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2398713" cy="295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E6CB4-B839-4966-AD2C-6B0B4558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77" y="911225"/>
            <a:ext cx="5320466" cy="41575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251</Words>
  <Application>Microsoft Office PowerPoint</Application>
  <PresentationFormat>On-screen Show (16:9)</PresentationFormat>
  <Paragraphs>38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Fira Sans</vt:lpstr>
      <vt:lpstr>Arial</vt:lpstr>
      <vt:lpstr>Fira Sans Light</vt:lpstr>
      <vt:lpstr>Verges template</vt:lpstr>
      <vt:lpstr>Scott’s Addition RVA  Gentrification Analysis</vt:lpstr>
      <vt:lpstr>What is gentrification?</vt:lpstr>
      <vt:lpstr>Why do we care?</vt:lpstr>
      <vt:lpstr>What is Scott’s Addition?</vt:lpstr>
      <vt:lpstr>PowerPoint Presentation</vt:lpstr>
      <vt:lpstr>How to approach this problem?</vt:lpstr>
      <vt:lpstr>Housing Value Data Analysis</vt:lpstr>
      <vt:lpstr>Housing Value Data Analysis</vt:lpstr>
      <vt:lpstr>Crime Data</vt:lpstr>
      <vt:lpstr>PowerPoint Presentation</vt:lpstr>
      <vt:lpstr>PowerPoint Presentation</vt:lpstr>
      <vt:lpstr>Neighborhood Makeup</vt:lpstr>
      <vt:lpstr>A picture is worth a thousand words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Jacky Hoover</cp:lastModifiedBy>
  <cp:revision>1</cp:revision>
  <dcterms:modified xsi:type="dcterms:W3CDTF">2019-06-13T23:31:05Z</dcterms:modified>
</cp:coreProperties>
</file>